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9" r:id="rId3"/>
    <p:sldId id="265" r:id="rId4"/>
    <p:sldId id="264" r:id="rId5"/>
    <p:sldId id="257" r:id="rId6"/>
    <p:sldId id="267" r:id="rId7"/>
    <p:sldId id="268" r:id="rId8"/>
    <p:sldId id="269" r:id="rId9"/>
    <p:sldId id="270" r:id="rId10"/>
    <p:sldId id="260" r:id="rId11"/>
    <p:sldId id="261" r:id="rId12"/>
    <p:sldId id="262" r:id="rId13"/>
    <p:sldId id="266" r:id="rId14"/>
    <p:sldId id="277" r:id="rId15"/>
    <p:sldId id="272" r:id="rId16"/>
    <p:sldId id="273" r:id="rId17"/>
    <p:sldId id="274" r:id="rId18"/>
    <p:sldId id="275" r:id="rId19"/>
    <p:sldId id="276" r:id="rId20"/>
    <p:sldId id="258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1160" y="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38840F-04C4-4494-B015-4C20AB21EB98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C49724-AB10-4C28-A94D-F81A5DBB5429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8840F-04C4-4494-B015-4C20AB21EB98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49724-AB10-4C28-A94D-F81A5DBB5429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8840F-04C4-4494-B015-4C20AB21EB98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49724-AB10-4C28-A94D-F81A5DBB5429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8840F-04C4-4494-B015-4C20AB21EB98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49724-AB10-4C28-A94D-F81A5DBB542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8840F-04C4-4494-B015-4C20AB21EB98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49724-AB10-4C28-A94D-F81A5DBB542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8840F-04C4-4494-B015-4C20AB21EB98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49724-AB10-4C28-A94D-F81A5DBB542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8840F-04C4-4494-B015-4C20AB21EB98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49724-AB10-4C28-A94D-F81A5DBB5429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8840F-04C4-4494-B015-4C20AB21EB98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49724-AB10-4C28-A94D-F81A5DBB5429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8840F-04C4-4494-B015-4C20AB21EB98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49724-AB10-4C28-A94D-F81A5DBB54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8840F-04C4-4494-B015-4C20AB21EB98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49724-AB10-4C28-A94D-F81A5DBB54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8840F-04C4-4494-B015-4C20AB21EB98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49724-AB10-4C28-A94D-F81A5DBB54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238840F-04C4-4494-B015-4C20AB21EB98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1C49724-AB10-4C28-A94D-F81A5DBB542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st-society.com/" TargetMode="External"/><Relationship Id="rId2" Type="http://schemas.openxmlformats.org/officeDocument/2006/relationships/hyperlink" Target="http://www.sandplay.org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Psychic Beach: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An Overview of </a:t>
            </a:r>
            <a:r>
              <a:rPr lang="en-US" sz="3600" dirty="0" err="1" smtClean="0"/>
              <a:t>Sandplay</a:t>
            </a:r>
            <a:r>
              <a:rPr lang="en-US" sz="3600" dirty="0" smtClean="0"/>
              <a:t> Therapy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6107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Structure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9050"/>
            <a:ext cx="8448675" cy="68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51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81" y="609600"/>
            <a:ext cx="8306638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868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to use </a:t>
            </a:r>
            <a:r>
              <a:rPr lang="en-US" dirty="0" err="1" smtClean="0"/>
              <a:t>sandplay</a:t>
            </a:r>
            <a:r>
              <a:rPr lang="en-US" dirty="0" smtClean="0"/>
              <a:t> or the </a:t>
            </a:r>
            <a:r>
              <a:rPr lang="en-US" dirty="0" err="1" smtClean="0"/>
              <a:t>sandtray</a:t>
            </a:r>
            <a:r>
              <a:rPr lang="en-US" dirty="0" smtClean="0"/>
              <a:t> in therapy</a:t>
            </a:r>
          </a:p>
          <a:p>
            <a:r>
              <a:rPr lang="en-US" dirty="0" smtClean="0"/>
              <a:t>Contraindications- dissociation, psychotic disorders </a:t>
            </a:r>
          </a:p>
          <a:p>
            <a:r>
              <a:rPr lang="en-US" dirty="0" smtClean="0"/>
              <a:t>Moving or static pictures</a:t>
            </a:r>
          </a:p>
          <a:p>
            <a:r>
              <a:rPr lang="en-US" dirty="0" smtClean="0"/>
              <a:t>Choosing a professional </a:t>
            </a:r>
            <a:r>
              <a:rPr lang="en-US" dirty="0" err="1" smtClean="0"/>
              <a:t>sandtray</a:t>
            </a:r>
            <a:endParaRPr lang="en-US" dirty="0" smtClean="0"/>
          </a:p>
          <a:p>
            <a:r>
              <a:rPr lang="en-US" dirty="0" smtClean="0"/>
              <a:t>How to present to the client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Considerations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23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Yes, they come in round too!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(Useful for groups)</a:t>
            </a:r>
            <a:endParaRPr lang="en-US" dirty="0"/>
          </a:p>
        </p:txBody>
      </p:sp>
      <p:pic>
        <p:nvPicPr>
          <p:cNvPr id="1026" name="Picture 2" descr="http://ts4.mm.bing.net/th?id=H.4621286910263815&amp;pid=1.7&amp;w=209&amp;h=152&amp;c=7&amp;rs=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" r="178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05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5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ger_emma\AppData\Local\Microsoft\Windows\Temporary Internet Files\Content.Outlook\DONLY4JD\photo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95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ager_emma\AppData\Local\Microsoft\Windows\Temporary Internet Files\Content.Outlook\DONLY4JD\photo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07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ager_emma\AppData\Local\Microsoft\Windows\Temporary Internet Files\Content.Outlook\DONLY4JD\photo (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11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ager_emma\AppData\Local\Microsoft\Windows\Temporary Internet Files\Content.Outlook\DONLY4JD\photo (7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47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would you interpret this one?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" r="27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53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914401"/>
            <a:ext cx="3422483" cy="1752599"/>
          </a:xfrm>
        </p:spPr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sandplay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“The hands know how to solve a riddle that the intellect wrestles with in vain.” </a:t>
            </a:r>
          </a:p>
          <a:p>
            <a:r>
              <a:rPr lang="en-US" dirty="0" smtClean="0"/>
              <a:t>-C.G. Jung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49" y="1447800"/>
            <a:ext cx="4075813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491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209800"/>
            <a:ext cx="7745505" cy="3877815"/>
          </a:xfrm>
        </p:spPr>
        <p:txBody>
          <a:bodyPr/>
          <a:lstStyle/>
          <a:p>
            <a:r>
              <a:rPr lang="en-US" dirty="0" err="1" smtClean="0"/>
              <a:t>Sandplay</a:t>
            </a:r>
            <a:r>
              <a:rPr lang="en-US" dirty="0" smtClean="0"/>
              <a:t> Therapists of America </a:t>
            </a:r>
            <a:r>
              <a:rPr lang="en-US" dirty="0" smtClean="0">
                <a:hlinkClick r:id="rId2"/>
              </a:rPr>
              <a:t>www.sandplay.org</a:t>
            </a:r>
            <a:endParaRPr lang="en-US" dirty="0" smtClean="0"/>
          </a:p>
          <a:p>
            <a:r>
              <a:rPr lang="en-US" dirty="0" smtClean="0"/>
              <a:t>International Society for </a:t>
            </a:r>
            <a:r>
              <a:rPr lang="en-US" dirty="0" err="1" smtClean="0"/>
              <a:t>Sandplay</a:t>
            </a:r>
            <a:r>
              <a:rPr lang="en-US" dirty="0" smtClean="0"/>
              <a:t> Therapy (</a:t>
            </a:r>
            <a:r>
              <a:rPr lang="en-US" dirty="0" err="1" smtClean="0"/>
              <a:t>Kalff</a:t>
            </a:r>
            <a:r>
              <a:rPr lang="en-US" dirty="0" smtClean="0"/>
              <a:t>) </a:t>
            </a:r>
            <a:r>
              <a:rPr lang="en-US" dirty="0" smtClean="0">
                <a:hlinkClick r:id="rId3"/>
              </a:rPr>
              <a:t>www.isst-society.com</a:t>
            </a:r>
            <a:endParaRPr lang="en-US" dirty="0" smtClean="0"/>
          </a:p>
          <a:p>
            <a:r>
              <a:rPr lang="en-US" dirty="0" smtClean="0"/>
              <a:t>Vision Quest into Symbolic Reality (</a:t>
            </a:r>
            <a:r>
              <a:rPr lang="en-US" dirty="0" err="1" smtClean="0"/>
              <a:t>DeDomenico</a:t>
            </a:r>
            <a:r>
              <a:rPr lang="en-US" dirty="0" smtClean="0"/>
              <a:t>) vision-quest.us</a:t>
            </a:r>
          </a:p>
          <a:p>
            <a:r>
              <a:rPr lang="en-US" dirty="0" smtClean="0"/>
              <a:t>Association for Play Therapy www.a4pt.org</a:t>
            </a:r>
          </a:p>
          <a:p>
            <a:r>
              <a:rPr lang="en-US" dirty="0" smtClean="0"/>
              <a:t>Books</a:t>
            </a:r>
            <a:r>
              <a:rPr lang="en-US" dirty="0"/>
              <a:t> </a:t>
            </a:r>
            <a:r>
              <a:rPr lang="en-US" dirty="0" smtClean="0"/>
              <a:t>and Journal Articles</a:t>
            </a:r>
          </a:p>
          <a:p>
            <a:r>
              <a:rPr lang="en-US" dirty="0" smtClean="0"/>
              <a:t>Miniature resource: www.selfhelpwarehouse.com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Learn More…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74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u="sng" dirty="0" err="1" smtClean="0"/>
              <a:t>Sandtray</a:t>
            </a:r>
            <a:r>
              <a:rPr lang="en-US" u="sng" dirty="0" smtClean="0"/>
              <a:t> </a:t>
            </a:r>
            <a:r>
              <a:rPr lang="en-US" u="sng" dirty="0"/>
              <a:t>Therapy: A Practical </a:t>
            </a:r>
            <a:r>
              <a:rPr lang="en-US" u="sng" dirty="0" smtClean="0"/>
              <a:t>Manual</a:t>
            </a:r>
            <a:r>
              <a:rPr lang="en-US" dirty="0" smtClean="0"/>
              <a:t>, By: Linda </a:t>
            </a:r>
            <a:r>
              <a:rPr lang="en-US" dirty="0" err="1" smtClean="0"/>
              <a:t>Homeyer</a:t>
            </a:r>
            <a:r>
              <a:rPr lang="en-US" dirty="0" smtClean="0"/>
              <a:t> &amp; Daniel Sweeney</a:t>
            </a:r>
          </a:p>
          <a:p>
            <a:r>
              <a:rPr lang="en-US" u="sng" dirty="0" smtClean="0"/>
              <a:t>Sand Tray World Play: A Comprehensive Guide to the Use of the Sand Tray in Psychotherapeutic and Transformational Settings</a:t>
            </a:r>
            <a:r>
              <a:rPr lang="en-US" dirty="0" smtClean="0"/>
              <a:t>, By: Gisela </a:t>
            </a:r>
            <a:r>
              <a:rPr lang="en-US" dirty="0" err="1" smtClean="0"/>
              <a:t>Schubach</a:t>
            </a:r>
            <a:r>
              <a:rPr lang="en-US" dirty="0" smtClean="0"/>
              <a:t> De Domenico</a:t>
            </a:r>
          </a:p>
          <a:p>
            <a:r>
              <a:rPr lang="en-US" u="sng" dirty="0" err="1"/>
              <a:t>Sandplay</a:t>
            </a:r>
            <a:r>
              <a:rPr lang="en-US" u="sng" dirty="0"/>
              <a:t> Studies: Origins, </a:t>
            </a:r>
            <a:r>
              <a:rPr lang="en-US" u="sng" dirty="0" smtClean="0"/>
              <a:t>Theory </a:t>
            </a:r>
            <a:r>
              <a:rPr lang="en-US" u="sng" dirty="0"/>
              <a:t>and </a:t>
            </a:r>
            <a:r>
              <a:rPr lang="en-US" u="sng" dirty="0" smtClean="0"/>
              <a:t>Practice</a:t>
            </a:r>
          </a:p>
          <a:p>
            <a:r>
              <a:rPr lang="en-US" u="sng" dirty="0" err="1" smtClean="0"/>
              <a:t>Sandplay</a:t>
            </a:r>
            <a:r>
              <a:rPr lang="en-US" u="sng" dirty="0" smtClean="0"/>
              <a:t> Therapy: A Step-by-step Manual for Psychotherapists of Diverse Orientations</a:t>
            </a:r>
            <a:r>
              <a:rPr lang="en-US" dirty="0" smtClean="0"/>
              <a:t>, By: Barbara </a:t>
            </a:r>
            <a:r>
              <a:rPr lang="en-US" dirty="0" err="1" smtClean="0"/>
              <a:t>Labovitz</a:t>
            </a:r>
            <a:r>
              <a:rPr lang="en-US" dirty="0" smtClean="0"/>
              <a:t> &amp; E. Anna Goodwin</a:t>
            </a:r>
          </a:p>
          <a:p>
            <a:r>
              <a:rPr lang="en-US" u="sng" dirty="0" smtClean="0"/>
              <a:t>The Handbook of </a:t>
            </a:r>
            <a:r>
              <a:rPr lang="en-US" u="sng" dirty="0" err="1" smtClean="0"/>
              <a:t>Sandplay</a:t>
            </a:r>
            <a:r>
              <a:rPr lang="en-US" u="sng" dirty="0" smtClean="0"/>
              <a:t> Therapy</a:t>
            </a:r>
            <a:r>
              <a:rPr lang="en-US" dirty="0" smtClean="0"/>
              <a:t>, By: Barbara Turner</a:t>
            </a:r>
          </a:p>
          <a:p>
            <a:r>
              <a:rPr lang="en-US" u="sng" dirty="0" err="1" smtClean="0"/>
              <a:t>Sandplay</a:t>
            </a:r>
            <a:r>
              <a:rPr lang="en-US" u="sng" dirty="0" smtClean="0"/>
              <a:t> Therapy with Children and Families</a:t>
            </a:r>
            <a:r>
              <a:rPr lang="en-US" dirty="0" smtClean="0"/>
              <a:t>, By: Lois Carey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91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means of self-discovery, healing and integration</a:t>
            </a:r>
          </a:p>
          <a:p>
            <a:r>
              <a:rPr lang="en-US" dirty="0" smtClean="0"/>
              <a:t>A transformation or redirection of blocked energy</a:t>
            </a:r>
          </a:p>
          <a:p>
            <a:r>
              <a:rPr lang="en-US" dirty="0" smtClean="0"/>
              <a:t>A means by which children and adults, unable to articulate their feelings or experiences, can find expression and integration</a:t>
            </a:r>
          </a:p>
          <a:p>
            <a:r>
              <a:rPr lang="en-US" dirty="0" smtClean="0"/>
              <a:t>Safe entry into the deeper archetypal, mythic and transpersonal realms of the psyche</a:t>
            </a:r>
          </a:p>
          <a:p>
            <a:r>
              <a:rPr lang="en-US" dirty="0" smtClean="0"/>
              <a:t>An activation of our natural, self-healing capacity</a:t>
            </a:r>
          </a:p>
          <a:p>
            <a:r>
              <a:rPr lang="en-US" dirty="0" smtClean="0"/>
              <a:t>Opportunity for creative, non-rational experience, as a balance to society’s overemphasis on the ego’s intellect</a:t>
            </a:r>
          </a:p>
          <a:p>
            <a:pPr marL="0" indent="0">
              <a:buNone/>
            </a:pPr>
            <a:r>
              <a:rPr lang="en-US" dirty="0" smtClean="0"/>
              <a:t>-From www.emotional-transformation.com.au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Sandplay</a:t>
            </a:r>
            <a:r>
              <a:rPr lang="en-US" dirty="0" smtClean="0"/>
              <a:t> is…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11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dirty="0">
                <a:solidFill>
                  <a:srgbClr val="000099"/>
                </a:solidFill>
                <a:latin typeface="Verdana" pitchFamily="34" charset="0"/>
                <a:cs typeface="Arial" pitchFamily="34" charset="0"/>
              </a:rPr>
              <a:t>The use of sand and miniatures gives us a symbolic way of expressing our feelings and viewing our lives. </a:t>
            </a:r>
            <a:r>
              <a:rPr lang="en-US" dirty="0" err="1">
                <a:solidFill>
                  <a:srgbClr val="000099"/>
                </a:solidFill>
                <a:latin typeface="Verdana" pitchFamily="34" charset="0"/>
                <a:cs typeface="Arial" pitchFamily="34" charset="0"/>
              </a:rPr>
              <a:t>Sandplay</a:t>
            </a:r>
            <a:r>
              <a:rPr lang="en-US" dirty="0">
                <a:solidFill>
                  <a:srgbClr val="000099"/>
                </a:solidFill>
                <a:latin typeface="Verdana" pitchFamily="34" charset="0"/>
                <a:cs typeface="Arial" pitchFamily="34" charset="0"/>
              </a:rPr>
              <a:t> provides a fun, non-threatening approach to the unconscious, and a safe space in which to explore feelings and life situations that may feel overwhelming. The client may not have a particular focus in mind, however, playing with the sand, making a landscape, and adding symbols from the shelves, enables the psyche to find its own bearing, free of the ego's influence. Using the </a:t>
            </a:r>
            <a:r>
              <a:rPr lang="en-US" dirty="0" err="1">
                <a:solidFill>
                  <a:srgbClr val="000099"/>
                </a:solidFill>
                <a:latin typeface="Verdana" pitchFamily="34" charset="0"/>
                <a:cs typeface="Arial" pitchFamily="34" charset="0"/>
              </a:rPr>
              <a:t>sandtray</a:t>
            </a:r>
            <a:r>
              <a:rPr lang="en-US" dirty="0">
                <a:solidFill>
                  <a:srgbClr val="000099"/>
                </a:solidFill>
                <a:latin typeface="Verdana" pitchFamily="34" charset="0"/>
                <a:cs typeface="Arial" pitchFamily="34" charset="0"/>
              </a:rPr>
              <a:t>, we are able to play out our fantasies, and to externalize the inner world. </a:t>
            </a:r>
            <a:endParaRPr lang="en-US" dirty="0" smtClean="0">
              <a:solidFill>
                <a:srgbClr val="000099"/>
              </a:solidFill>
              <a:latin typeface="Verdana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dirty="0">
                <a:solidFill>
                  <a:srgbClr val="000099"/>
                </a:solidFill>
                <a:latin typeface="Verdana" pitchFamily="34" charset="0"/>
                <a:cs typeface="Arial" pitchFamily="34" charset="0"/>
              </a:rPr>
              <a:t>"</a:t>
            </a:r>
            <a:r>
              <a:rPr lang="en-US" dirty="0" err="1">
                <a:solidFill>
                  <a:srgbClr val="000099"/>
                </a:solidFill>
                <a:latin typeface="Verdana" pitchFamily="34" charset="0"/>
                <a:cs typeface="Arial" pitchFamily="34" charset="0"/>
              </a:rPr>
              <a:t>Sandplay</a:t>
            </a:r>
            <a:r>
              <a:rPr lang="en-US" dirty="0">
                <a:solidFill>
                  <a:srgbClr val="000099"/>
                </a:solidFill>
                <a:latin typeface="Verdana" pitchFamily="34" charset="0"/>
                <a:cs typeface="Arial" pitchFamily="34" charset="0"/>
              </a:rPr>
              <a:t> heals wounds that have blocked normal development. It enables the constellation and positive activation of the Self and the emergence of a stable ego capable of relating equally to the outer material and the inner spiritual worlds - to life in the here and now, and to the transpersonal dimension. At its best, </a:t>
            </a:r>
            <a:r>
              <a:rPr lang="en-US" dirty="0" err="1">
                <a:solidFill>
                  <a:srgbClr val="000099"/>
                </a:solidFill>
                <a:latin typeface="Verdana" pitchFamily="34" charset="0"/>
                <a:cs typeface="Arial" pitchFamily="34" charset="0"/>
              </a:rPr>
              <a:t>sandplay</a:t>
            </a:r>
            <a:r>
              <a:rPr lang="en-US" dirty="0">
                <a:solidFill>
                  <a:srgbClr val="000099"/>
                </a:solidFill>
                <a:latin typeface="Verdana" pitchFamily="34" charset="0"/>
                <a:cs typeface="Arial" pitchFamily="34" charset="0"/>
              </a:rPr>
              <a:t> therapy is a prime facilitator of the individuation process. At its least, it is an invaluable adjunctive modality." - </a:t>
            </a:r>
            <a:r>
              <a:rPr lang="en-US" i="1" dirty="0">
                <a:solidFill>
                  <a:srgbClr val="000099"/>
                </a:solidFill>
                <a:latin typeface="Verdana" pitchFamily="34" charset="0"/>
                <a:cs typeface="Arial" pitchFamily="34" charset="0"/>
              </a:rPr>
              <a:t>Estelle </a:t>
            </a:r>
            <a:r>
              <a:rPr lang="en-US" i="1" dirty="0" err="1">
                <a:solidFill>
                  <a:srgbClr val="000099"/>
                </a:solidFill>
                <a:latin typeface="Verdana" pitchFamily="34" charset="0"/>
                <a:cs typeface="Arial" pitchFamily="34" charset="0"/>
              </a:rPr>
              <a:t>Weinrib</a:t>
            </a:r>
            <a:r>
              <a:rPr lang="en-US" i="1" dirty="0">
                <a:solidFill>
                  <a:srgbClr val="000099"/>
                </a:solidFill>
                <a:latin typeface="Verdana" pitchFamily="34" charset="0"/>
                <a:cs typeface="Arial" pitchFamily="34" charset="0"/>
              </a:rPr>
              <a:t> 'Images of the Self-The </a:t>
            </a:r>
            <a:r>
              <a:rPr lang="en-US" i="1" dirty="0" err="1">
                <a:solidFill>
                  <a:srgbClr val="000099"/>
                </a:solidFill>
                <a:latin typeface="Verdana" pitchFamily="34" charset="0"/>
                <a:cs typeface="Arial" pitchFamily="34" charset="0"/>
              </a:rPr>
              <a:t>Sandplay</a:t>
            </a:r>
            <a:r>
              <a:rPr lang="en-US" i="1" dirty="0">
                <a:solidFill>
                  <a:srgbClr val="000099"/>
                </a:solidFill>
                <a:latin typeface="Verdana" pitchFamily="34" charset="0"/>
                <a:cs typeface="Arial" pitchFamily="34" charset="0"/>
              </a:rPr>
              <a:t> Therapy Process' </a:t>
            </a:r>
            <a:endParaRPr lang="en-US" dirty="0">
              <a:solidFill>
                <a:srgbClr val="000099"/>
              </a:solidFill>
              <a:latin typeface="Verdana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description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05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Margaret </a:t>
            </a:r>
            <a:r>
              <a:rPr lang="en-US" dirty="0" err="1" smtClean="0"/>
              <a:t>Lowenfeld</a:t>
            </a:r>
            <a:r>
              <a:rPr lang="en-US" dirty="0" smtClean="0"/>
              <a:t> (1920s)</a:t>
            </a:r>
          </a:p>
          <a:p>
            <a:r>
              <a:rPr lang="en-US" dirty="0" smtClean="0"/>
              <a:t>Dora </a:t>
            </a:r>
            <a:r>
              <a:rPr lang="en-US" dirty="0" err="1" smtClean="0"/>
              <a:t>Kalff</a:t>
            </a:r>
            <a:r>
              <a:rPr lang="en-US" dirty="0" smtClean="0"/>
              <a:t>, Switzerland (1904?-1990)</a:t>
            </a:r>
          </a:p>
          <a:p>
            <a:r>
              <a:rPr lang="en-US" dirty="0" smtClean="0"/>
              <a:t>Gisela </a:t>
            </a:r>
            <a:r>
              <a:rPr lang="en-US" dirty="0" err="1" smtClean="0"/>
              <a:t>DeDomenico</a:t>
            </a:r>
            <a:r>
              <a:rPr lang="en-US" dirty="0" smtClean="0"/>
              <a:t> (1980’s , USA </a:t>
            </a:r>
            <a:r>
              <a:rPr lang="en-US" dirty="0" err="1" smtClean="0"/>
              <a:t>Sandplay</a:t>
            </a:r>
            <a:r>
              <a:rPr lang="en-US" dirty="0" err="1"/>
              <a:t>-</a:t>
            </a:r>
            <a:r>
              <a:rPr lang="en-US" dirty="0" err="1" smtClean="0"/>
              <a:t>Worldplay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Sandplay</a:t>
            </a:r>
            <a:r>
              <a:rPr lang="en-US" dirty="0" smtClean="0"/>
              <a:t> History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19600"/>
            <a:ext cx="7315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332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581401"/>
            <a:ext cx="4408638" cy="303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94" y="553594"/>
            <a:ext cx="5058806" cy="2799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300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Position </a:t>
            </a:r>
            <a:r>
              <a:rPr lang="en-US" dirty="0" smtClean="0"/>
              <a:t>and orientation of </a:t>
            </a:r>
            <a:r>
              <a:rPr lang="en-US" dirty="0"/>
              <a:t>the </a:t>
            </a:r>
            <a:r>
              <a:rPr lang="en-US" dirty="0" smtClean="0"/>
              <a:t>therapist</a:t>
            </a:r>
          </a:p>
          <a:p>
            <a:r>
              <a:rPr lang="en-US" dirty="0"/>
              <a:t>Wet and/or dry </a:t>
            </a:r>
            <a:r>
              <a:rPr lang="en-US" dirty="0" smtClean="0"/>
              <a:t>sand</a:t>
            </a:r>
          </a:p>
          <a:p>
            <a:r>
              <a:rPr lang="en-US" dirty="0"/>
              <a:t>Collection and display of miniatures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Office Design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1601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selfhelpwarehouse.com/Merchant2/graphics/00000001/sand-tray-starter-package_1000x1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077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5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ger_emma\AppData\Local\Microsoft\Windows\Temporary Internet Files\Content.Outlook\DONLY4JD\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08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56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767</TotalTime>
  <Words>547</Words>
  <Application>Microsoft Office PowerPoint</Application>
  <PresentationFormat>On-screen Show (4:3)</PresentationFormat>
  <Paragraphs>52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Book Antiqua</vt:lpstr>
      <vt:lpstr>Verdana</vt:lpstr>
      <vt:lpstr>Wingdings</vt:lpstr>
      <vt:lpstr>Hardcover</vt:lpstr>
      <vt:lpstr>The Psychic Beach:</vt:lpstr>
      <vt:lpstr>What is sandplay?</vt:lpstr>
      <vt:lpstr>Sandplay is…</vt:lpstr>
      <vt:lpstr>Another description</vt:lpstr>
      <vt:lpstr>Sandplay History</vt:lpstr>
      <vt:lpstr>PowerPoint Presentation</vt:lpstr>
      <vt:lpstr>Office Design</vt:lpstr>
      <vt:lpstr>PowerPoint Presentation</vt:lpstr>
      <vt:lpstr>PowerPoint Presentation</vt:lpstr>
      <vt:lpstr>Basic Structure</vt:lpstr>
      <vt:lpstr>PowerPoint Presentation</vt:lpstr>
      <vt:lpstr>Other Considerations</vt:lpstr>
      <vt:lpstr>Yes, they come in round too!</vt:lpstr>
      <vt:lpstr>Case Study</vt:lpstr>
      <vt:lpstr>PowerPoint Presentation</vt:lpstr>
      <vt:lpstr>PowerPoint Presentation</vt:lpstr>
      <vt:lpstr>PowerPoint Presentation</vt:lpstr>
      <vt:lpstr>PowerPoint Presentation</vt:lpstr>
      <vt:lpstr>How would you interpret this one?</vt:lpstr>
      <vt:lpstr>To Learn More…</vt:lpstr>
      <vt:lpstr>Books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Guest</dc:creator>
  <cp:lastModifiedBy>Emma Wolford</cp:lastModifiedBy>
  <cp:revision>28</cp:revision>
  <dcterms:created xsi:type="dcterms:W3CDTF">2013-01-23T00:49:00Z</dcterms:created>
  <dcterms:modified xsi:type="dcterms:W3CDTF">2019-04-26T20:22:04Z</dcterms:modified>
</cp:coreProperties>
</file>