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66" r:id="rId4"/>
    <p:sldId id="262" r:id="rId5"/>
    <p:sldId id="261" r:id="rId6"/>
    <p:sldId id="259" r:id="rId7"/>
    <p:sldId id="258" r:id="rId8"/>
    <p:sldId id="267" r:id="rId9"/>
    <p:sldId id="268" r:id="rId10"/>
    <p:sldId id="264" r:id="rId11"/>
    <p:sldId id="263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3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5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9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1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9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3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5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5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21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2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68" y="1992374"/>
            <a:ext cx="8679915" cy="174872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Meaning in the Chaos: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The Heart of a Satisfying Workplace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222" y="4163170"/>
            <a:ext cx="7315200" cy="91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David Walden, Ph.D.</a:t>
            </a:r>
          </a:p>
          <a:p>
            <a:r>
              <a:rPr lang="en-US" dirty="0" smtClean="0"/>
              <a:t>Hamilton College</a:t>
            </a:r>
          </a:p>
          <a:p>
            <a:r>
              <a:rPr lang="en-US" dirty="0" smtClean="0"/>
              <a:t>CCNY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into      the River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58" y="1595437"/>
            <a:ext cx="5852160" cy="36576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12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Answers?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9" y="1083582"/>
            <a:ext cx="4831737" cy="464143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24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23" y="1952721"/>
            <a:ext cx="5276708" cy="29434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3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83" y="495490"/>
            <a:ext cx="3265314" cy="5857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93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  &amp; Intentions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ARE talking about</a:t>
            </a:r>
          </a:p>
          <a:p>
            <a:r>
              <a:rPr lang="en-US" dirty="0" smtClean="0"/>
              <a:t>What we are NOT talking about</a:t>
            </a:r>
          </a:p>
          <a:p>
            <a:r>
              <a:rPr lang="en-US" dirty="0" smtClean="0"/>
              <a:t>My biases</a:t>
            </a:r>
          </a:p>
        </p:txBody>
      </p:sp>
    </p:spTree>
    <p:extLst>
      <p:ext uri="{BB962C8B-B14F-4D97-AF65-F5344CB8AC3E}">
        <p14:creationId xmlns:p14="http://schemas.microsoft.com/office/powerpoint/2010/main" val="20435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our systems nourish us?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"/>
          <a:stretch/>
        </p:blipFill>
        <p:spPr>
          <a:xfrm>
            <a:off x="4258459" y="966896"/>
            <a:ext cx="6284573" cy="491506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00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of us are in the same boat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38" y="1138237"/>
            <a:ext cx="6096000" cy="45720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79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045083"/>
            <a:ext cx="7579782" cy="5120640"/>
          </a:xfrm>
        </p:spPr>
        <p:txBody>
          <a:bodyPr/>
          <a:lstStyle/>
          <a:p>
            <a:r>
              <a:rPr lang="en-US" dirty="0"/>
              <a:t>Whatever models we </a:t>
            </a:r>
            <a:r>
              <a:rPr lang="en-US" dirty="0" smtClean="0"/>
              <a:t>choose </a:t>
            </a:r>
            <a:r>
              <a:rPr lang="en-US" dirty="0"/>
              <a:t>to use, or whatever our scopes of service, </a:t>
            </a:r>
            <a:r>
              <a:rPr lang="en-US" b="1" dirty="0"/>
              <a:t>we are human beings interacting with other </a:t>
            </a:r>
            <a:r>
              <a:rPr lang="en-US" b="1" dirty="0" smtClean="0"/>
              <a:t>humans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values we choose in our systems </a:t>
            </a:r>
            <a:r>
              <a:rPr lang="en-US" b="1" dirty="0"/>
              <a:t>impact</a:t>
            </a:r>
            <a:r>
              <a:rPr lang="en-US" dirty="0"/>
              <a:t> to </a:t>
            </a:r>
            <a:r>
              <a:rPr lang="en-US" b="1" dirty="0"/>
              <a:t>workplace satisfaction</a:t>
            </a:r>
            <a:r>
              <a:rPr lang="en-US" dirty="0"/>
              <a:t> of employees and </a:t>
            </a:r>
            <a:r>
              <a:rPr lang="en-US" b="1" dirty="0"/>
              <a:t>translate to</a:t>
            </a:r>
            <a:r>
              <a:rPr lang="en-US" dirty="0"/>
              <a:t> the tone of </a:t>
            </a:r>
            <a:r>
              <a:rPr lang="en-US" b="1" dirty="0"/>
              <a:t>clinical services </a:t>
            </a:r>
            <a:r>
              <a:rPr lang="en-US" dirty="0"/>
              <a:t>they</a:t>
            </a:r>
            <a:r>
              <a:rPr lang="en-US" b="1" dirty="0"/>
              <a:t> </a:t>
            </a:r>
            <a:r>
              <a:rPr lang="en-US" dirty="0"/>
              <a:t>provide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  <a:p>
            <a:r>
              <a:rPr lang="en-US" dirty="0"/>
              <a:t>Having </a:t>
            </a:r>
            <a:r>
              <a:rPr lang="en-US" b="1" dirty="0"/>
              <a:t>intentionality</a:t>
            </a:r>
            <a:r>
              <a:rPr lang="en-US" dirty="0"/>
              <a:t> around values, if not consistency and clarity, </a:t>
            </a:r>
            <a:r>
              <a:rPr lang="en-US" b="1" dirty="0"/>
              <a:t>is</a:t>
            </a:r>
            <a:r>
              <a:rPr lang="en-US" dirty="0"/>
              <a:t> </a:t>
            </a:r>
            <a:r>
              <a:rPr lang="en-US" b="1" dirty="0"/>
              <a:t>healthier</a:t>
            </a:r>
            <a:r>
              <a:rPr lang="en-US" dirty="0"/>
              <a:t> than being </a:t>
            </a:r>
            <a:r>
              <a:rPr lang="en-US" i="1" dirty="0"/>
              <a:t>unintentional, </a:t>
            </a:r>
            <a:r>
              <a:rPr lang="en-US" i="1" dirty="0" smtClean="0"/>
              <a:t>inconsistent</a:t>
            </a:r>
            <a:r>
              <a:rPr lang="en-US" dirty="0"/>
              <a:t> or </a:t>
            </a:r>
            <a:r>
              <a:rPr lang="en-US" i="1" dirty="0"/>
              <a:t>unaware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</a:p>
          <a:p>
            <a:r>
              <a:rPr lang="en-US" dirty="0" smtClean="0"/>
              <a:t>Understanding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38" y="1800249"/>
            <a:ext cx="3284279" cy="32483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64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Receptive &amp; Responsive</a:t>
            </a:r>
          </a:p>
          <a:p>
            <a:r>
              <a:rPr lang="en-US" dirty="0" smtClean="0"/>
              <a:t>Transparent</a:t>
            </a:r>
          </a:p>
          <a:p>
            <a:r>
              <a:rPr lang="en-US" dirty="0" smtClean="0"/>
              <a:t>Growth Oriented</a:t>
            </a:r>
          </a:p>
          <a:p>
            <a:r>
              <a:rPr lang="en-US" dirty="0" smtClean="0"/>
              <a:t>Value Added</a:t>
            </a:r>
          </a:p>
          <a:p>
            <a:r>
              <a:rPr lang="en-US" dirty="0" smtClean="0"/>
              <a:t>Meaningful</a:t>
            </a:r>
          </a:p>
          <a:p>
            <a:r>
              <a:rPr lang="en-US" dirty="0" smtClean="0"/>
              <a:t>Simple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6355"/>
          <a:stretch/>
        </p:blipFill>
        <p:spPr>
          <a:xfrm rot="5400000">
            <a:off x="6972300" y="1495616"/>
            <a:ext cx="4733928" cy="3857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99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006983"/>
            <a:ext cx="3045882" cy="5120640"/>
          </a:xfrm>
        </p:spPr>
        <p:txBody>
          <a:bodyPr/>
          <a:lstStyle/>
          <a:p>
            <a:r>
              <a:rPr lang="en-US" dirty="0" smtClean="0"/>
              <a:t>Workplace tone</a:t>
            </a:r>
          </a:p>
          <a:p>
            <a:r>
              <a:rPr lang="en-US" dirty="0" smtClean="0"/>
              <a:t>How information &amp; conflict are handled</a:t>
            </a:r>
          </a:p>
          <a:p>
            <a:r>
              <a:rPr lang="en-US" dirty="0" smtClean="0"/>
              <a:t>What is held sacred</a:t>
            </a:r>
          </a:p>
          <a:p>
            <a:r>
              <a:rPr lang="en-US" dirty="0" smtClean="0"/>
              <a:t>Capacity of the holding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7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674657" cy="5120640"/>
          </a:xfrm>
        </p:spPr>
        <p:txBody>
          <a:bodyPr/>
          <a:lstStyle/>
          <a:p>
            <a:r>
              <a:rPr lang="en-US" dirty="0" smtClean="0"/>
              <a:t>Connection points as a staff</a:t>
            </a:r>
          </a:p>
          <a:p>
            <a:r>
              <a:rPr lang="en-US" dirty="0" smtClean="0"/>
              <a:t>What drives areas of focus?</a:t>
            </a:r>
          </a:p>
          <a:p>
            <a:r>
              <a:rPr lang="en-US" dirty="0" smtClean="0"/>
              <a:t>On-boarding process</a:t>
            </a:r>
          </a:p>
          <a:p>
            <a:r>
              <a:rPr lang="en-US" dirty="0" smtClean="0"/>
              <a:t>How are mistakes &amp; risks seen?</a:t>
            </a:r>
          </a:p>
          <a:p>
            <a:r>
              <a:rPr lang="en-US" dirty="0" smtClean="0"/>
              <a:t>Supervision structure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"/>
          <a:stretch/>
        </p:blipFill>
        <p:spPr>
          <a:xfrm>
            <a:off x="8324850" y="2225389"/>
            <a:ext cx="3066266" cy="23980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73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662</TotalTime>
  <Words>126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Corbel</vt:lpstr>
      <vt:lpstr>Wingdings 2</vt:lpstr>
      <vt:lpstr>Frame</vt:lpstr>
      <vt:lpstr>Meaning in the Chaos: The Heart of a Satisfying Workplace</vt:lpstr>
      <vt:lpstr>Introduction   &amp; Intentions</vt:lpstr>
      <vt:lpstr>Can our systems nourish us?</vt:lpstr>
      <vt:lpstr>All of us are in the same boat</vt:lpstr>
      <vt:lpstr>Some assumptions</vt:lpstr>
      <vt:lpstr>Fundamental Values</vt:lpstr>
      <vt:lpstr>Consistent Qualities</vt:lpstr>
      <vt:lpstr>Results</vt:lpstr>
      <vt:lpstr>Choice Points</vt:lpstr>
      <vt:lpstr>Step into      the River</vt:lpstr>
      <vt:lpstr>Questions? Answers?</vt:lpstr>
      <vt:lpstr>PowerPoint Presentation</vt:lpstr>
      <vt:lpstr>PowerPoint Presentation</vt:lpstr>
    </vt:vector>
  </TitlesOfParts>
  <Company>Hamilton College LITS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 in the Chaos: The Heart of a Satisfying Workplace</dc:title>
  <dc:creator>dwalden</dc:creator>
  <cp:lastModifiedBy>DW</cp:lastModifiedBy>
  <cp:revision>28</cp:revision>
  <dcterms:created xsi:type="dcterms:W3CDTF">2019-06-03T19:20:05Z</dcterms:created>
  <dcterms:modified xsi:type="dcterms:W3CDTF">2019-06-13T14:18:20Z</dcterms:modified>
</cp:coreProperties>
</file>